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l" defTabSz="647700" rtl="0" fontAlgn="auto" latinLnBrk="0" hangingPunct="0">
      <a:lnSpc>
        <a:spcPct val="10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are best friends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Peppa is waiting for her best friend Susie Sheep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 a tiny little fairy princess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play with you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 going to wave my magic wand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likes cookies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be a nurse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be a doctor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George’s favorite toy is Mr dinosaur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绿叶上蝴蝶的写真照片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一只橙色蝴蝶停留在草丛中一个人手上的特写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一片部分被吃掉的叶子上的帝王毛毛虫的特写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在此键入引文。”"/>
          <p:cNvSpPr txBox="1"/>
          <p:nvPr>
            <p:ph type="body" sz="quarter" idx="21"/>
          </p:nvPr>
        </p:nvSpPr>
        <p:spPr>
          <a:xfrm>
            <a:off x="2374900" y="636269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2" name="–苏子柔"/>
          <p:cNvSpPr txBox="1"/>
          <p:nvPr>
            <p:ph type="body" sz="quarter" idx="22"/>
          </p:nvPr>
        </p:nvSpPr>
        <p:spPr>
          <a:xfrm>
            <a:off x="2374900" y="8966200"/>
            <a:ext cx="19621500" cy="7290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–苏子柔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一片部分被吃掉的叶子上的帝王毛毛虫的特写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一片部分被吃掉的叶子上的帝王毛毛虫的特写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一片部分被吃掉的叶子上的帝王毛毛虫的特写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一片部分被吃掉的叶子上的帝王毛毛虫的特写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文本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跟着Kevin学英语(3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跟着Kevin学英语(3)</a:t>
            </a:r>
          </a:p>
        </p:txBody>
      </p:sp>
      <p:sp>
        <p:nvSpPr>
          <p:cNvPr id="138" name="认识字母表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认识字母表</a:t>
            </a:r>
          </a:p>
          <a:p>
            <a:pPr/>
            <a:r>
              <a: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rPr>
              <a:t>D</a:t>
            </a:r>
            <a:r>
              <a:t> </a:t>
            </a:r>
            <a:r>
              <a:rPr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rPr>
              <a:t>M</a:t>
            </a:r>
            <a:r>
              <a:t> L T S B N 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cuse me…"/>
          <p:cNvSpPr txBox="1"/>
          <p:nvPr>
            <p:ph type="title"/>
          </p:nvPr>
        </p:nvSpPr>
        <p:spPr>
          <a:xfrm>
            <a:off x="2523835" y="2411330"/>
            <a:ext cx="19336330" cy="8893340"/>
          </a:xfrm>
          <a:prstGeom prst="rect">
            <a:avLst/>
          </a:prstGeom>
        </p:spPr>
        <p:txBody>
          <a:bodyPr/>
          <a:lstStyle/>
          <a:p>
            <a:pPr algn="l" defTabSz="628269">
              <a:defRPr sz="7760"/>
            </a:pPr>
            <a:r>
              <a:t>Excuse me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You are my best friend</a:t>
            </a:r>
          </a:p>
          <a:p>
            <a:pPr algn="l" defTabSz="628269">
              <a:defRPr sz="7760"/>
            </a:pPr>
          </a:p>
          <a:p>
            <a:pPr algn="l" defTabSz="628269">
              <a:defRPr sz="7760"/>
            </a:pPr>
            <a:r>
              <a:t>I want to play with you</a:t>
            </a:r>
            <a:br/>
            <a:br/>
            <a:r>
              <a:t>I don’t like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friend.png" descr="frien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49" y="3422650"/>
            <a:ext cx="8445501" cy="6527801"/>
          </a:xfrm>
          <a:prstGeom prst="rect">
            <a:avLst/>
          </a:prstGeom>
        </p:spPr>
      </p:pic>
      <p:sp>
        <p:nvSpPr>
          <p:cNvPr id="141" name="F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F f</a:t>
            </a:r>
          </a:p>
        </p:txBody>
      </p:sp>
      <p:sp>
        <p:nvSpPr>
          <p:cNvPr id="142" name="Frie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Friend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eep.png" descr="sheep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50"/>
            <a:ext cx="8445500" cy="9931400"/>
          </a:xfrm>
          <a:prstGeom prst="rect">
            <a:avLst/>
          </a:prstGeom>
        </p:spPr>
      </p:pic>
      <p:sp>
        <p:nvSpPr>
          <p:cNvPr id="147" name="S 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S s</a:t>
            </a:r>
          </a:p>
        </p:txBody>
      </p:sp>
      <p:sp>
        <p:nvSpPr>
          <p:cNvPr id="148" name="Shee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lvl1pPr>
          </a:lstStyle>
          <a:p>
            <a:pPr/>
            <a:r>
              <a:t>Sheep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rincess.png" descr="princess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49" y="2516187"/>
            <a:ext cx="8445501" cy="8340726"/>
          </a:xfrm>
          <a:prstGeom prst="rect">
            <a:avLst/>
          </a:prstGeom>
        </p:spPr>
      </p:pic>
      <p:sp>
        <p:nvSpPr>
          <p:cNvPr id="153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54" name="Princes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98729">
              <a:defRPr sz="77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Princess</a:t>
            </a:r>
          </a:p>
          <a:p>
            <a:pPr defTabSz="498729">
              <a:defRPr sz="7700"/>
            </a:pPr>
            <a:r>
              <a:t>Play</a:t>
            </a:r>
          </a:p>
          <a:p>
            <a:pPr defTabSz="498729">
              <a:defRPr sz="77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lay.png" descr="pla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49" y="3660377"/>
            <a:ext cx="8445501" cy="6052345"/>
          </a:xfrm>
          <a:prstGeom prst="rect">
            <a:avLst/>
          </a:prstGeom>
        </p:spPr>
      </p:pic>
      <p:sp>
        <p:nvSpPr>
          <p:cNvPr id="159" name="P 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P p</a:t>
            </a:r>
          </a:p>
        </p:txBody>
      </p:sp>
      <p:sp>
        <p:nvSpPr>
          <p:cNvPr id="160" name="Princes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98729">
              <a:defRPr sz="7700"/>
            </a:pPr>
            <a:r>
              <a:t>Princess</a:t>
            </a:r>
          </a:p>
          <a:p>
            <a:pPr defTabSz="498729">
              <a:defRPr sz="77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Play</a:t>
            </a:r>
          </a:p>
          <a:p>
            <a:pPr defTabSz="498729">
              <a:defRPr sz="77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wand.png" descr="wan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997509" y="1720849"/>
            <a:ext cx="6479382" cy="9931401"/>
          </a:xfrm>
          <a:prstGeom prst="rect">
            <a:avLst/>
          </a:prstGeom>
        </p:spPr>
      </p:pic>
      <p:sp>
        <p:nvSpPr>
          <p:cNvPr id="165" name="W 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W w</a:t>
            </a:r>
          </a:p>
        </p:txBody>
      </p:sp>
      <p:sp>
        <p:nvSpPr>
          <p:cNvPr id="166" name="W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Wand</a:t>
            </a:r>
          </a:p>
          <a:p>
            <a:pPr>
              <a:defRPr sz="10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okie.png" descr="cooki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3285727"/>
            <a:ext cx="8445500" cy="6801645"/>
          </a:xfrm>
          <a:prstGeom prst="rect">
            <a:avLst/>
          </a:prstGeom>
        </p:spPr>
      </p:pic>
      <p:sp>
        <p:nvSpPr>
          <p:cNvPr id="171" name="C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C c</a:t>
            </a:r>
          </a:p>
        </p:txBody>
      </p:sp>
      <p:sp>
        <p:nvSpPr>
          <p:cNvPr id="172" name="Cooki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Cookie</a:t>
            </a:r>
          </a:p>
          <a:p>
            <a:pPr>
              <a:defRPr sz="10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nurse.png" descr="nurse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49"/>
            <a:ext cx="8445500" cy="9931401"/>
          </a:xfrm>
          <a:prstGeom prst="rect">
            <a:avLst/>
          </a:prstGeom>
        </p:spPr>
      </p:pic>
      <p:sp>
        <p:nvSpPr>
          <p:cNvPr id="177" name="N 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N n</a:t>
            </a:r>
          </a:p>
        </p:txBody>
      </p:sp>
      <p:sp>
        <p:nvSpPr>
          <p:cNvPr id="178" name="Nurs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Nurse</a:t>
            </a:r>
          </a:p>
          <a:p>
            <a:pPr>
              <a:defRPr sz="10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doctor.png" descr="doctor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014450" y="1720849"/>
            <a:ext cx="8445500" cy="9931401"/>
          </a:xfrm>
          <a:prstGeom prst="rect">
            <a:avLst/>
          </a:prstGeom>
        </p:spPr>
      </p:pic>
      <p:sp>
        <p:nvSpPr>
          <p:cNvPr id="183" name="D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pPr/>
            <a:r>
              <a:t>D d</a:t>
            </a:r>
          </a:p>
        </p:txBody>
      </p:sp>
      <p:sp>
        <p:nvSpPr>
          <p:cNvPr id="184" name="Docto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</a:defRPr>
            </a:pPr>
            <a:r>
              <a:t>Doctor</a:t>
            </a:r>
          </a:p>
          <a:p>
            <a:pPr>
              <a:defRPr sz="10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